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notesMasterIdLst>
    <p:notesMasterId r:id="rId10"/>
  </p:notesMasterIdLst>
  <p:sldIdLst>
    <p:sldId id="365" r:id="rId2"/>
    <p:sldId id="521" r:id="rId3"/>
    <p:sldId id="522" r:id="rId4"/>
    <p:sldId id="515" r:id="rId5"/>
    <p:sldId id="516" r:id="rId6"/>
    <p:sldId id="518" r:id="rId7"/>
    <p:sldId id="520" r:id="rId8"/>
    <p:sldId id="467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59" autoAdjust="0"/>
    <p:restoredTop sz="99077" autoAdjust="0"/>
  </p:normalViewPr>
  <p:slideViewPr>
    <p:cSldViewPr>
      <p:cViewPr>
        <p:scale>
          <a:sx n="76" d="100"/>
          <a:sy n="76" d="100"/>
        </p:scale>
        <p:origin x="1376" y="1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0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1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41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FA868BD-8BB4-4899-B31A-6BE13567007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9533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E232421-1224-4EEC-9186-4904AD58F03B}" type="slidenum">
              <a:rPr lang="en-US" smtClean="0">
                <a:latin typeface="Arial" charset="0"/>
              </a:rPr>
              <a:pPr eaLnBrk="1" hangingPunct="1"/>
              <a:t>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" name="Picture 2" descr="Eiffel Tower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6600"/>
            <a:ext cx="197167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http://t1.gstatic.com/images?q=tbn:ANd9GcQ0lGqJ4FBjYLyXLlHLJBYfhbQXS_DxyNCGQjaU_mgAHqVcYrejXQ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191000"/>
            <a:ext cx="2667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http://www.vectorart.com/webart/products/42792P.GI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038600"/>
            <a:ext cx="210978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38078-263D-4571-A5A9-F0089DD1BD5E}" type="datetimeFigureOut">
              <a:rPr lang="en-US"/>
              <a:pPr>
                <a:defRPr/>
              </a:pPr>
              <a:t>1/4/17</a:t>
            </a:fld>
            <a:endParaRPr lang="en-US"/>
          </a:p>
        </p:txBody>
      </p:sp>
      <p:sp>
        <p:nvSpPr>
          <p:cNvPr id="1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39C11-0DC3-4C41-9EF0-CA38893EE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756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B4FD1-FFAA-44AF-9F32-F25A8CF253FF}" type="datetimeFigureOut">
              <a:rPr lang="en-US"/>
              <a:pPr>
                <a:defRPr/>
              </a:pPr>
              <a:t>1/4/17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83D62-F8E0-47B6-AF26-44C491CA19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535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006E5-B3E2-41E1-993F-6F67C6DD0229}" type="datetimeFigureOut">
              <a:rPr lang="en-US"/>
              <a:pPr>
                <a:defRPr/>
              </a:pPr>
              <a:t>1/4/17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CCDA4-A51C-4B3E-ADB5-A8F81FF781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606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iffel Tower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3463" y="3138488"/>
            <a:ext cx="2049463" cy="371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9E0E9-1DB9-4E03-A37A-ADA751E78D6F}" type="datetimeFigureOut">
              <a:rPr lang="en-US"/>
              <a:pPr>
                <a:defRPr/>
              </a:pPr>
              <a:t>1/4/17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1EBA3-8EED-4729-8C81-537DA9921A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77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FBEA4-BFE9-4F30-ABAC-DA394EFA2439}" type="datetimeFigureOut">
              <a:rPr lang="en-US"/>
              <a:pPr>
                <a:defRPr/>
              </a:pPr>
              <a:t>1/4/17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068B1-BD1F-4960-8D4A-6E2F359CB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218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ECE2B-9A83-4AE9-9A9C-A3F960A7389C}" type="datetimeFigureOut">
              <a:rPr lang="en-US"/>
              <a:pPr>
                <a:defRPr/>
              </a:pPr>
              <a:t>1/4/17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51E4-5089-47CA-9C57-3D7CCEE88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537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D0D99-0965-4EBA-BEA8-A75F631C8065}" type="datetimeFigureOut">
              <a:rPr lang="en-US"/>
              <a:pPr>
                <a:defRPr/>
              </a:pPr>
              <a:t>1/4/17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DEB04-E71C-4969-934B-F32F708CF7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139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7075C-E8CB-4995-B748-CA421675D725}" type="datetimeFigureOut">
              <a:rPr lang="en-US"/>
              <a:pPr>
                <a:defRPr/>
              </a:pPr>
              <a:t>1/4/17</a:t>
            </a:fld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B537A-7504-4F0B-B283-B266AB721C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983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91F9F-25B3-4FCD-929C-DE10DE9F9C5A}" type="datetimeFigureOut">
              <a:rPr lang="en-US"/>
              <a:pPr>
                <a:defRPr/>
              </a:pPr>
              <a:t>1/4/17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34936-8FFC-47BF-A1A4-D181D6EF79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676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EBBA8-0718-49C5-831F-458024449083}" type="datetimeFigureOut">
              <a:rPr lang="en-US"/>
              <a:pPr>
                <a:defRPr/>
              </a:pPr>
              <a:t>1/4/17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9B131-F68E-419E-A313-29C608612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715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/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Flowchart: Process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lowchart: Process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C7336-E93E-43E9-8E4E-F7750090DCD4}" type="datetimeFigureOut">
              <a:rPr lang="en-US"/>
              <a:pPr>
                <a:defRPr/>
              </a:pPr>
              <a:t>1/4/17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75B24-A692-49A4-B0A5-31AE1CC171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09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pPr>
              <a:defRPr/>
            </a:pPr>
            <a:fld id="{1C3591D1-408F-403F-8C28-B3B3958CC238}" type="datetimeFigureOut">
              <a:rPr lang="en-US"/>
              <a:pPr>
                <a:defRPr/>
              </a:pPr>
              <a:t>1/4/17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>
              <a:defRPr/>
            </a:pPr>
            <a:fld id="{1157D2DF-4015-4712-8E15-9173A0F43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2" r:id="rId4"/>
    <p:sldLayoutId id="2147483819" r:id="rId5"/>
    <p:sldLayoutId id="2147483813" r:id="rId6"/>
    <p:sldLayoutId id="2147483820" r:id="rId7"/>
    <p:sldLayoutId id="2147483821" r:id="rId8"/>
    <p:sldLayoutId id="2147483822" r:id="rId9"/>
    <p:sldLayoutId id="2147483814" r:id="rId10"/>
    <p:sldLayoutId id="214748381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4" Type="http://schemas.openxmlformats.org/officeDocument/2006/relationships/image" Target="../media/image7.jpg"/><Relationship Id="rId5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5"/>
          <p:cNvSpPr>
            <a:spLocks noGrp="1" noChangeArrowheads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4800" dirty="0" smtClean="0">
                <a:solidFill>
                  <a:schemeClr val="tx2">
                    <a:satMod val="130000"/>
                  </a:schemeClr>
                </a:solidFill>
              </a:rPr>
              <a:t>T’es </a:t>
            </a:r>
            <a:r>
              <a:rPr lang="fr-FR" sz="4800" dirty="0" err="1" smtClean="0">
                <a:solidFill>
                  <a:schemeClr val="tx2">
                    <a:satMod val="130000"/>
                  </a:schemeClr>
                </a:solidFill>
              </a:rPr>
              <a:t>brancé</a:t>
            </a:r>
            <a:r>
              <a:rPr lang="fr-FR" sz="4800" dirty="0" smtClean="0">
                <a:solidFill>
                  <a:schemeClr val="tx2">
                    <a:satMod val="130000"/>
                  </a:schemeClr>
                </a:solidFill>
              </a:rPr>
              <a:t> 3 </a:t>
            </a:r>
            <a:endParaRPr lang="fr-FR" sz="48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075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2286000"/>
            <a:ext cx="6400800" cy="2362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fr-FR" dirty="0" smtClean="0"/>
              <a:t>Unité </a:t>
            </a:r>
            <a:r>
              <a:rPr lang="fr-FR" dirty="0" smtClean="0"/>
              <a:t>2 </a:t>
            </a:r>
            <a:r>
              <a:rPr lang="fr-FR" dirty="0" smtClean="0"/>
              <a:t> </a:t>
            </a:r>
            <a:r>
              <a:rPr lang="fr-FR" dirty="0" smtClean="0"/>
              <a:t>– </a:t>
            </a:r>
            <a:r>
              <a:rPr lang="en-US" dirty="0" err="1" smtClean="0"/>
              <a:t>Mes</a:t>
            </a:r>
            <a:r>
              <a:rPr lang="en-US" dirty="0" smtClean="0"/>
              <a:t> </a:t>
            </a:r>
            <a:r>
              <a:rPr lang="en-US" dirty="0" err="1" smtClean="0"/>
              <a:t>vacances</a:t>
            </a:r>
            <a:r>
              <a:rPr lang="en-US" dirty="0" smtClean="0"/>
              <a:t> </a:t>
            </a:r>
            <a:endParaRPr lang="fr-FR" dirty="0" smtClean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Contexte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Vous venez de retourner de vos vacances</a:t>
            </a:r>
          </a:p>
          <a:p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parlez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</a:t>
            </a:r>
            <a:r>
              <a:rPr lang="en-US" dirty="0" err="1" smtClean="0"/>
              <a:t>votre</a:t>
            </a:r>
            <a:r>
              <a:rPr lang="en-US" dirty="0" smtClean="0"/>
              <a:t> </a:t>
            </a:r>
            <a:r>
              <a:rPr lang="en-US" dirty="0" err="1" smtClean="0"/>
              <a:t>camarade</a:t>
            </a:r>
            <a:r>
              <a:rPr lang="en-US" dirty="0" smtClean="0"/>
              <a:t> de </a:t>
            </a:r>
            <a:r>
              <a:rPr lang="en-US" dirty="0" err="1" smtClean="0"/>
              <a:t>ce</a:t>
            </a:r>
            <a:r>
              <a:rPr lang="en-US" dirty="0" smtClean="0"/>
              <a:t> que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fait pendant les </a:t>
            </a:r>
            <a:r>
              <a:rPr lang="en-US" dirty="0" err="1" smtClean="0"/>
              <a:t>vacances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Alors</a:t>
            </a:r>
            <a:r>
              <a:rPr lang="en-US" dirty="0" smtClean="0"/>
              <a:t>, </a:t>
            </a:r>
            <a:r>
              <a:rPr lang="en-US" dirty="0" err="1" smtClean="0"/>
              <a:t>répondez</a:t>
            </a:r>
            <a:r>
              <a:rPr lang="en-US" dirty="0" smtClean="0"/>
              <a:t> à </a:t>
            </a:r>
            <a:r>
              <a:rPr lang="en-US" dirty="0" err="1" smtClean="0"/>
              <a:t>ses</a:t>
            </a:r>
            <a:r>
              <a:rPr lang="en-US" dirty="0" smtClean="0"/>
              <a:t> questions en </a:t>
            </a:r>
            <a:r>
              <a:rPr lang="en-US" dirty="0" err="1" smtClean="0"/>
              <a:t>utilisant</a:t>
            </a:r>
            <a:r>
              <a:rPr lang="en-US" dirty="0" smtClean="0"/>
              <a:t> le: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5105400"/>
            <a:ext cx="3505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Rockwell Extra Bold" pitchFamily="18" charset="0"/>
              </a:rPr>
              <a:t>PASSÉ</a:t>
            </a:r>
            <a:endParaRPr lang="fr-FR" sz="6000" b="1" dirty="0">
              <a:latin typeface="Rockwell Extra Bold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4800" y="5105400"/>
            <a:ext cx="495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Rockwell Extra Bold" pitchFamily="18" charset="0"/>
              </a:rPr>
              <a:t>COMPOSÉ</a:t>
            </a:r>
            <a:endParaRPr lang="fr-FR" sz="6000" b="1" dirty="0">
              <a:latin typeface="Rockwell Extra Bol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870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Révisons</a:t>
            </a:r>
            <a:r>
              <a:rPr lang="en-US" dirty="0" smtClean="0"/>
              <a:t>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7708900" cy="5105400"/>
          </a:xfrm>
        </p:spPr>
        <p:txBody>
          <a:bodyPr/>
          <a:lstStyle/>
          <a:p>
            <a:r>
              <a:rPr lang="en-US" dirty="0" smtClean="0"/>
              <a:t>VERBE  AUXILIAIRE = </a:t>
            </a:r>
            <a:r>
              <a:rPr lang="en-US" i="1" u="sng" dirty="0" smtClean="0"/>
              <a:t>AVOIR</a:t>
            </a:r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i="1" dirty="0" smtClean="0"/>
          </a:p>
          <a:p>
            <a:endParaRPr lang="en-US" i="1" dirty="0" smtClean="0"/>
          </a:p>
          <a:p>
            <a:endParaRPr lang="en-US" dirty="0" smtClean="0"/>
          </a:p>
          <a:p>
            <a:r>
              <a:rPr lang="en-US" dirty="0" smtClean="0"/>
              <a:t>PARTICIPE PASSÉ = </a:t>
            </a:r>
            <a:r>
              <a:rPr lang="en-US" i="1" dirty="0" smtClean="0"/>
              <a:t>VERBE TRANSFORMÉ</a:t>
            </a:r>
            <a:endParaRPr lang="fr-FR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22098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j’ai</a:t>
            </a:r>
            <a:endParaRPr lang="fr-FR" sz="28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752600" y="267718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tu</a:t>
            </a:r>
            <a:r>
              <a:rPr lang="en-US" sz="2800" b="1" i="1" dirty="0" smtClean="0"/>
              <a:t> as</a:t>
            </a:r>
            <a:endParaRPr lang="fr-FR" sz="28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752600" y="3149878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il</a:t>
            </a:r>
            <a:r>
              <a:rPr lang="en-US" sz="2800" b="1" i="1" dirty="0" smtClean="0"/>
              <a:t>/</a:t>
            </a:r>
            <a:r>
              <a:rPr lang="en-US" sz="2800" b="1" i="1" dirty="0" err="1" smtClean="0"/>
              <a:t>elle</a:t>
            </a:r>
            <a:r>
              <a:rPr lang="en-US" sz="2800" b="1" i="1" dirty="0" smtClean="0"/>
              <a:t> a</a:t>
            </a:r>
            <a:endParaRPr lang="fr-FR" sz="28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267200" y="220980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nous </a:t>
            </a:r>
            <a:r>
              <a:rPr lang="en-US" sz="2800" b="1" i="1" dirty="0" err="1" smtClean="0"/>
              <a:t>avons</a:t>
            </a:r>
            <a:endParaRPr lang="fr-FR" sz="28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267200" y="267718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vous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avez</a:t>
            </a:r>
            <a:endParaRPr lang="fr-FR" sz="28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267200" y="313438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ils</a:t>
            </a:r>
            <a:r>
              <a:rPr lang="en-US" sz="2800" b="1" i="1" dirty="0" smtClean="0"/>
              <a:t>/</a:t>
            </a:r>
            <a:r>
              <a:rPr lang="en-US" sz="2800" b="1" i="1" dirty="0" err="1" smtClean="0"/>
              <a:t>elles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ont</a:t>
            </a:r>
            <a:endParaRPr lang="fr-FR" sz="28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1676400" y="4953001"/>
            <a:ext cx="655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err="1" smtClean="0"/>
              <a:t>visiter</a:t>
            </a:r>
            <a:r>
              <a:rPr lang="en-US" sz="2800" b="1" i="1" dirty="0" smtClean="0"/>
              <a:t>=&gt;  </a:t>
            </a:r>
            <a:r>
              <a:rPr lang="en-US" sz="2800" b="1" i="1" dirty="0" err="1" smtClean="0"/>
              <a:t>visité</a:t>
            </a:r>
            <a:endParaRPr lang="en-US" sz="2800" b="1" i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447800" y="5420380"/>
            <a:ext cx="701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/>
              <a:t>faire  =&gt;  fait</a:t>
            </a:r>
            <a:endParaRPr lang="fr-FR" sz="28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371600" y="5893078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err="1" smtClean="0"/>
              <a:t>voir</a:t>
            </a:r>
            <a:r>
              <a:rPr lang="en-US" sz="2800" b="1" i="1" dirty="0" smtClean="0"/>
              <a:t> =&gt;  vu</a:t>
            </a:r>
            <a:endParaRPr lang="fr-FR" sz="2800" b="1" i="1" dirty="0"/>
          </a:p>
        </p:txBody>
      </p:sp>
    </p:spTree>
    <p:extLst>
      <p:ext uri="{BB962C8B-B14F-4D97-AF65-F5344CB8AC3E}">
        <p14:creationId xmlns:p14="http://schemas.microsoft.com/office/powerpoint/2010/main" val="1990116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63562"/>
          </a:xfrm>
        </p:spPr>
        <p:txBody>
          <a:bodyPr>
            <a:noAutofit/>
          </a:bodyPr>
          <a:lstStyle/>
          <a:p>
            <a:r>
              <a:rPr lang="en-US" sz="2400" dirty="0" smtClean="0"/>
              <a:t>Qui a </a:t>
            </a:r>
            <a:r>
              <a:rPr lang="en-US" sz="2400" dirty="0" err="1" smtClean="0"/>
              <a:t>eu</a:t>
            </a:r>
            <a:r>
              <a:rPr lang="en-US" sz="2400" dirty="0" smtClean="0"/>
              <a:t> la </a:t>
            </a:r>
            <a:r>
              <a:rPr lang="en-US" sz="2400" dirty="0" err="1" smtClean="0"/>
              <a:t>journée</a:t>
            </a:r>
            <a:r>
              <a:rPr lang="en-US" sz="2400" dirty="0" smtClean="0"/>
              <a:t> la plus </a:t>
            </a:r>
            <a:r>
              <a:rPr lang="en-US" sz="2400" dirty="0" err="1" smtClean="0"/>
              <a:t>intéressante</a:t>
            </a:r>
            <a:r>
              <a:rPr lang="en-US" sz="2400" dirty="0" smtClean="0"/>
              <a:t> (++++)  </a:t>
            </a:r>
            <a:r>
              <a:rPr lang="en-US" sz="2400" dirty="0" err="1" smtClean="0"/>
              <a:t>hier</a:t>
            </a:r>
            <a:r>
              <a:rPr lang="en-US" sz="2400" dirty="0" smtClean="0"/>
              <a:t>? 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4648200" cy="5257800"/>
          </a:xfrm>
        </p:spPr>
        <p:txBody>
          <a:bodyPr/>
          <a:lstStyle/>
          <a:p>
            <a:pPr marL="82550" indent="0">
              <a:buNone/>
            </a:pPr>
            <a:r>
              <a:rPr lang="en-US" b="1" dirty="0" smtClean="0"/>
              <a:t>Questions: HIER</a:t>
            </a:r>
          </a:p>
          <a:p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allé</a:t>
            </a:r>
            <a:r>
              <a:rPr lang="en-US" dirty="0" smtClean="0"/>
              <a:t>?</a:t>
            </a:r>
          </a:p>
          <a:p>
            <a:pPr marL="82550" indent="0">
              <a:buNone/>
            </a:pPr>
            <a:endParaRPr lang="en-US" dirty="0" smtClean="0"/>
          </a:p>
          <a:p>
            <a:r>
              <a:rPr lang="en-US" dirty="0" err="1" smtClean="0"/>
              <a:t>Qu’est-ce</a:t>
            </a:r>
            <a:r>
              <a:rPr lang="en-US" dirty="0" smtClean="0"/>
              <a:t> que </a:t>
            </a:r>
            <a:r>
              <a:rPr lang="en-US" dirty="0" err="1" smtClean="0"/>
              <a:t>tu</a:t>
            </a:r>
            <a:r>
              <a:rPr lang="en-US" dirty="0" smtClean="0"/>
              <a:t> as fait? (</a:t>
            </a:r>
            <a:r>
              <a:rPr lang="en-US" i="1" dirty="0" smtClean="0"/>
              <a:t>activities you did</a:t>
            </a:r>
            <a:r>
              <a:rPr lang="en-US" dirty="0" smtClean="0"/>
              <a:t>)</a:t>
            </a:r>
          </a:p>
          <a:p>
            <a:pPr marL="82550" indent="0">
              <a:buNone/>
            </a:pPr>
            <a:endParaRPr lang="en-US" dirty="0" smtClean="0"/>
          </a:p>
          <a:p>
            <a:r>
              <a:rPr lang="en-US" dirty="0" smtClean="0"/>
              <a:t> Et après? </a:t>
            </a:r>
          </a:p>
          <a:p>
            <a:endParaRPr lang="en-US" dirty="0" smtClean="0"/>
          </a:p>
          <a:p>
            <a:r>
              <a:rPr lang="en-US" dirty="0" err="1" smtClean="0">
                <a:solidFill>
                  <a:srgbClr val="008000"/>
                </a:solidFill>
              </a:rPr>
              <a:t>C’était</a:t>
            </a:r>
            <a:r>
              <a:rPr lang="en-US" dirty="0" smtClean="0">
                <a:solidFill>
                  <a:srgbClr val="008000"/>
                </a:solidFill>
              </a:rPr>
              <a:t> comment? 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800600" y="914400"/>
            <a:ext cx="43434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825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36538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58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9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indent="0">
              <a:buFont typeface="Wingdings 2" pitchFamily="18" charset="2"/>
              <a:buNone/>
            </a:pPr>
            <a:r>
              <a:rPr lang="en-US" b="1" dirty="0" err="1" smtClean="0"/>
              <a:t>Réponses</a:t>
            </a:r>
            <a:endParaRPr lang="en-US" b="1" dirty="0" smtClean="0"/>
          </a:p>
          <a:p>
            <a:r>
              <a:rPr lang="en-US" dirty="0" smtClean="0"/>
              <a:t>Je </a:t>
            </a:r>
            <a:r>
              <a:rPr lang="en-US" dirty="0" err="1" smtClean="0"/>
              <a:t>suis</a:t>
            </a:r>
            <a:r>
              <a:rPr lang="en-US" dirty="0" smtClean="0"/>
              <a:t> </a:t>
            </a:r>
            <a:r>
              <a:rPr lang="en-US" dirty="0" err="1" smtClean="0"/>
              <a:t>allé</a:t>
            </a:r>
            <a:r>
              <a:rPr lang="en-US" dirty="0" smtClean="0"/>
              <a:t> </a:t>
            </a:r>
            <a:r>
              <a:rPr lang="en-US" dirty="0" err="1" smtClean="0"/>
              <a:t>à</a:t>
            </a:r>
            <a:r>
              <a:rPr lang="en-US" dirty="0" smtClean="0"/>
              <a:t> …….</a:t>
            </a:r>
          </a:p>
          <a:p>
            <a:endParaRPr lang="en-US" dirty="0" smtClean="0"/>
          </a:p>
          <a:p>
            <a:r>
              <a:rPr lang="en-US" dirty="0" err="1" smtClean="0"/>
              <a:t>J’ai</a:t>
            </a:r>
            <a:r>
              <a:rPr lang="en-US" dirty="0"/>
              <a:t> </a:t>
            </a:r>
            <a:r>
              <a:rPr lang="en-US" dirty="0" smtClean="0"/>
              <a:t>……..</a:t>
            </a:r>
          </a:p>
          <a:p>
            <a:pPr marL="82550" indent="0">
              <a:buNone/>
            </a:pPr>
            <a:endParaRPr lang="en-US" dirty="0" smtClean="0"/>
          </a:p>
          <a:p>
            <a:r>
              <a:rPr lang="en-US" dirty="0" err="1" smtClean="0"/>
              <a:t>Ensuite</a:t>
            </a:r>
            <a:r>
              <a:rPr lang="en-US" dirty="0" smtClean="0"/>
              <a:t>, j’ / nous….</a:t>
            </a:r>
          </a:p>
          <a:p>
            <a:pPr marL="82550" indent="0">
              <a:buNone/>
            </a:pPr>
            <a:endParaRPr lang="en-US" dirty="0" smtClean="0"/>
          </a:p>
          <a:p>
            <a:r>
              <a:rPr lang="en-US" dirty="0" err="1" smtClean="0">
                <a:solidFill>
                  <a:srgbClr val="008000"/>
                </a:solidFill>
              </a:rPr>
              <a:t>C’était</a:t>
            </a:r>
            <a:r>
              <a:rPr lang="en-US" dirty="0" smtClean="0">
                <a:solidFill>
                  <a:srgbClr val="008000"/>
                </a:solidFill>
              </a:rPr>
              <a:t> super. </a:t>
            </a:r>
            <a:r>
              <a:rPr lang="en-US" dirty="0" err="1" smtClean="0">
                <a:solidFill>
                  <a:srgbClr val="008000"/>
                </a:solidFill>
              </a:rPr>
              <a:t>Génial</a:t>
            </a:r>
            <a:r>
              <a:rPr lang="en-US" dirty="0" smtClean="0">
                <a:solidFill>
                  <a:srgbClr val="008000"/>
                </a:solidFill>
              </a:rPr>
              <a:t>, formidable, </a:t>
            </a:r>
            <a:r>
              <a:rPr lang="en-US" dirty="0" err="1" smtClean="0">
                <a:solidFill>
                  <a:srgbClr val="008000"/>
                </a:solidFill>
              </a:rPr>
              <a:t>nul</a:t>
            </a:r>
            <a:r>
              <a:rPr lang="en-US" dirty="0" smtClean="0">
                <a:solidFill>
                  <a:srgbClr val="008000"/>
                </a:solidFill>
              </a:rPr>
              <a:t>, </a:t>
            </a:r>
            <a:r>
              <a:rPr lang="en-US" dirty="0" err="1" smtClean="0">
                <a:solidFill>
                  <a:srgbClr val="008000"/>
                </a:solidFill>
              </a:rPr>
              <a:t>mortel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7003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Changer de </a:t>
            </a:r>
            <a:r>
              <a:rPr lang="en-US" dirty="0" err="1" smtClean="0"/>
              <a:t>rôle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3886200" cy="4800600"/>
          </a:xfrm>
        </p:spPr>
        <p:txBody>
          <a:bodyPr/>
          <a:lstStyle/>
          <a:p>
            <a:pPr marL="82550" indent="0">
              <a:buNone/>
            </a:pPr>
            <a:r>
              <a:rPr lang="en-US" sz="3600" b="1" dirty="0" smtClean="0"/>
              <a:t>Questions: </a:t>
            </a:r>
          </a:p>
          <a:p>
            <a:r>
              <a:rPr lang="en-US" sz="3600" dirty="0" err="1" smtClean="0"/>
              <a:t>Qu’est-ce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</a:t>
            </a:r>
            <a:r>
              <a:rPr lang="en-US" sz="3600" dirty="0" err="1" smtClean="0"/>
              <a:t>tu</a:t>
            </a:r>
            <a:r>
              <a:rPr lang="en-US" sz="3600" dirty="0" smtClean="0"/>
              <a:t> as fait </a:t>
            </a:r>
            <a:r>
              <a:rPr lang="en-US" sz="3600" dirty="0" err="1" smtClean="0"/>
              <a:t>hier</a:t>
            </a:r>
            <a:r>
              <a:rPr lang="en-US" sz="3600" dirty="0" smtClean="0"/>
              <a:t>? </a:t>
            </a:r>
          </a:p>
          <a:p>
            <a:pPr marL="82550" indent="0">
              <a:buNone/>
            </a:pPr>
            <a:endParaRPr lang="en-US" sz="3600" dirty="0" smtClean="0"/>
          </a:p>
          <a:p>
            <a:r>
              <a:rPr lang="en-US" sz="3600" dirty="0" smtClean="0"/>
              <a:t>Et après? </a:t>
            </a:r>
          </a:p>
          <a:p>
            <a:endParaRPr lang="en-US" sz="3600" dirty="0" smtClean="0"/>
          </a:p>
          <a:p>
            <a:r>
              <a:rPr lang="en-US" sz="3600" dirty="0" err="1" smtClean="0"/>
              <a:t>C’était</a:t>
            </a:r>
            <a:r>
              <a:rPr lang="en-US" sz="3600" dirty="0" smtClean="0"/>
              <a:t> comment? </a:t>
            </a:r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5257800" y="1524000"/>
            <a:ext cx="38862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825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36538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58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9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indent="0">
              <a:buFont typeface="Wingdings 2" pitchFamily="18" charset="2"/>
              <a:buNone/>
            </a:pPr>
            <a:r>
              <a:rPr lang="en-US" sz="3600" b="1" dirty="0" err="1" smtClean="0"/>
              <a:t>Réponses</a:t>
            </a:r>
            <a:endParaRPr lang="en-US" sz="3600" b="1" dirty="0" smtClean="0"/>
          </a:p>
          <a:p>
            <a:r>
              <a:rPr lang="en-US" sz="3600" dirty="0" smtClean="0"/>
              <a:t>Je </a:t>
            </a:r>
            <a:r>
              <a:rPr lang="en-US" sz="3600" dirty="0" err="1" smtClean="0"/>
              <a:t>suis</a:t>
            </a:r>
            <a:r>
              <a:rPr lang="en-US" sz="3600" dirty="0" smtClean="0"/>
              <a:t> ……..</a:t>
            </a:r>
          </a:p>
          <a:p>
            <a:r>
              <a:rPr lang="en-US" sz="3600" dirty="0" err="1" smtClean="0"/>
              <a:t>J’ai</a:t>
            </a:r>
            <a:r>
              <a:rPr lang="en-US" sz="3600" dirty="0" smtClean="0"/>
              <a:t> ______</a:t>
            </a:r>
          </a:p>
          <a:p>
            <a:r>
              <a:rPr lang="en-US" sz="3600" dirty="0" err="1" smtClean="0"/>
              <a:t>Ensuite</a:t>
            </a:r>
            <a:r>
              <a:rPr lang="en-US" sz="3600" dirty="0" smtClean="0"/>
              <a:t>, j’ / nous….</a:t>
            </a:r>
          </a:p>
          <a:p>
            <a:r>
              <a:rPr lang="en-US" sz="3600" dirty="0" err="1" smtClean="0"/>
              <a:t>C’était</a:t>
            </a:r>
            <a:r>
              <a:rPr lang="en-US" sz="3600" dirty="0" smtClean="0"/>
              <a:t> super. </a:t>
            </a:r>
            <a:r>
              <a:rPr lang="en-US" sz="3600" dirty="0" err="1" smtClean="0"/>
              <a:t>Génial</a:t>
            </a:r>
            <a:r>
              <a:rPr lang="en-US" sz="3600" dirty="0" smtClean="0"/>
              <a:t>, </a:t>
            </a:r>
            <a:r>
              <a:rPr lang="en-US" sz="3600" dirty="0" err="1" smtClean="0"/>
              <a:t>nul</a:t>
            </a:r>
            <a:r>
              <a:rPr lang="en-US" sz="3600" dirty="0" smtClean="0"/>
              <a:t>, </a:t>
            </a:r>
            <a:r>
              <a:rPr lang="en-US" sz="3600" dirty="0" err="1" smtClean="0"/>
              <a:t>mortel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3293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Activité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447800"/>
            <a:ext cx="6629400" cy="4800600"/>
          </a:xfrm>
        </p:spPr>
        <p:txBody>
          <a:bodyPr/>
          <a:lstStyle/>
          <a:p>
            <a:pPr marL="82550" indent="0">
              <a:lnSpc>
                <a:spcPct val="120000"/>
              </a:lnSpc>
              <a:buNone/>
            </a:pPr>
            <a:r>
              <a:rPr lang="en-US" sz="3600" b="1" dirty="0" err="1" smtClean="0"/>
              <a:t>Vous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allez</a:t>
            </a:r>
            <a:r>
              <a:rPr lang="en-US" sz="3600" b="1" dirty="0" smtClean="0"/>
              <a:t> devoir </a:t>
            </a:r>
            <a:r>
              <a:rPr lang="en-US" sz="3600" b="1" dirty="0" err="1" smtClean="0"/>
              <a:t>créer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une</a:t>
            </a:r>
            <a:r>
              <a:rPr lang="en-US" sz="3600" b="1" dirty="0" smtClean="0"/>
              <a:t> conversation </a:t>
            </a:r>
            <a:r>
              <a:rPr lang="en-US" sz="3600" b="1" dirty="0" err="1" smtClean="0"/>
              <a:t>basée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sur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ces</a:t>
            </a:r>
            <a:r>
              <a:rPr lang="en-US" sz="3600" b="1" dirty="0" smtClean="0"/>
              <a:t> photos. </a:t>
            </a:r>
          </a:p>
          <a:p>
            <a:pPr marL="82550" indent="0">
              <a:lnSpc>
                <a:spcPct val="120000"/>
              </a:lnSpc>
              <a:buNone/>
            </a:pPr>
            <a:r>
              <a:rPr lang="en-US" sz="3600" b="1" dirty="0" err="1" smtClean="0"/>
              <a:t>Chaque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partenaire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peut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choisir</a:t>
            </a:r>
            <a:r>
              <a:rPr lang="en-US" sz="3600" b="1" dirty="0" smtClean="0"/>
              <a:t> les </a:t>
            </a:r>
            <a:r>
              <a:rPr lang="en-US" sz="3600" b="1" dirty="0" err="1" smtClean="0"/>
              <a:t>activités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qu’il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veut</a:t>
            </a:r>
            <a:r>
              <a:rPr lang="en-US" sz="3600" b="1" dirty="0" smtClean="0"/>
              <a:t>.  </a:t>
            </a:r>
          </a:p>
          <a:p>
            <a:pPr marL="82550" indent="0">
              <a:lnSpc>
                <a:spcPct val="120000"/>
              </a:lnSpc>
              <a:buNone/>
            </a:pPr>
            <a:r>
              <a:rPr lang="en-US" sz="3600" b="1" dirty="0" err="1" smtClean="0"/>
              <a:t>Votre</a:t>
            </a:r>
            <a:r>
              <a:rPr lang="en-US" sz="3600" b="1" dirty="0" smtClean="0"/>
              <a:t> conversation </a:t>
            </a:r>
            <a:r>
              <a:rPr lang="en-US" sz="3600" b="1" dirty="0" err="1" smtClean="0"/>
              <a:t>doit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durer</a:t>
            </a:r>
            <a:r>
              <a:rPr lang="en-US" sz="3600" b="1" dirty="0" smtClean="0"/>
              <a:t> un minute. </a:t>
            </a:r>
          </a:p>
        </p:txBody>
      </p:sp>
    </p:spTree>
    <p:extLst>
      <p:ext uri="{BB962C8B-B14F-4D97-AF65-F5344CB8AC3E}">
        <p14:creationId xmlns:p14="http://schemas.microsoft.com/office/powerpoint/2010/main" val="2609608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Activité</a:t>
            </a:r>
            <a:r>
              <a:rPr lang="en-US" dirty="0" smtClean="0"/>
              <a:t> 2 – Tips for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7543800" cy="50292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3600" dirty="0" smtClean="0"/>
              <a:t>Avoid lists/Use linking words </a:t>
            </a:r>
          </a:p>
          <a:p>
            <a:pPr>
              <a:lnSpc>
                <a:spcPct val="120000"/>
              </a:lnSpc>
            </a:pPr>
            <a:r>
              <a:rPr lang="en-US" sz="3600" dirty="0" smtClean="0"/>
              <a:t>Say </a:t>
            </a:r>
            <a:r>
              <a:rPr lang="en-US" sz="3600" b="1" dirty="0" smtClean="0"/>
              <a:t>when</a:t>
            </a:r>
            <a:r>
              <a:rPr lang="en-US" sz="3600" dirty="0" smtClean="0"/>
              <a:t> you did it (jour, </a:t>
            </a:r>
            <a:r>
              <a:rPr lang="en-US" sz="3600" dirty="0" err="1" smtClean="0"/>
              <a:t>heure</a:t>
            </a:r>
            <a:r>
              <a:rPr lang="en-US" sz="3600" smtClean="0"/>
              <a:t>, etc.)</a:t>
            </a:r>
            <a:endParaRPr lang="en-US" sz="3600" dirty="0" smtClean="0"/>
          </a:p>
          <a:p>
            <a:pPr>
              <a:lnSpc>
                <a:spcPct val="120000"/>
              </a:lnSpc>
            </a:pPr>
            <a:r>
              <a:rPr lang="en-US" sz="3600" dirty="0" smtClean="0"/>
              <a:t>Connect sentences with</a:t>
            </a:r>
            <a:r>
              <a:rPr lang="en-US" sz="3600" b="1" dirty="0" smtClean="0"/>
              <a:t> ET </a:t>
            </a:r>
            <a:r>
              <a:rPr lang="en-US" sz="3600" dirty="0" smtClean="0"/>
              <a:t>or </a:t>
            </a:r>
            <a:r>
              <a:rPr lang="en-US" sz="3600" b="1" dirty="0" smtClean="0"/>
              <a:t>MAIS</a:t>
            </a:r>
          </a:p>
          <a:p>
            <a:pPr>
              <a:lnSpc>
                <a:spcPct val="120000"/>
              </a:lnSpc>
            </a:pPr>
            <a:r>
              <a:rPr lang="en-US" sz="3600" dirty="0" smtClean="0"/>
              <a:t>Try to make longer sentences by using </a:t>
            </a:r>
            <a:r>
              <a:rPr lang="en-US" sz="3600" b="1" dirty="0" smtClean="0"/>
              <a:t>PARCE QUE</a:t>
            </a:r>
          </a:p>
          <a:p>
            <a:pPr>
              <a:lnSpc>
                <a:spcPct val="120000"/>
              </a:lnSpc>
            </a:pPr>
            <a:r>
              <a:rPr lang="en-US" sz="3600" dirty="0" smtClean="0"/>
              <a:t>Try to integrate </a:t>
            </a:r>
            <a:r>
              <a:rPr lang="en-US" sz="3600" b="1" dirty="0" smtClean="0"/>
              <a:t>adjectives</a:t>
            </a:r>
            <a:r>
              <a:rPr lang="en-US" sz="36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5070284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868362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Contexte</a:t>
            </a:r>
            <a:endParaRPr lang="fr-FR" sz="24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9004985"/>
              </p:ext>
            </p:extLst>
          </p:nvPr>
        </p:nvGraphicFramePr>
        <p:xfrm>
          <a:off x="1066800" y="1219200"/>
          <a:ext cx="7239000" cy="5105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619500"/>
                <a:gridCol w="3619500"/>
              </a:tblGrid>
              <a:tr h="262563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47976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 descr="imag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3276600"/>
            <a:ext cx="3657600" cy="2463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650" y="1092200"/>
            <a:ext cx="3721100" cy="2184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700" y="1028700"/>
            <a:ext cx="3441700" cy="23622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352800"/>
            <a:ext cx="3492500" cy="2324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1876</TotalTime>
  <Words>250</Words>
  <Application>Microsoft Macintosh PowerPoint</Application>
  <PresentationFormat>On-screen Show (4:3)</PresentationFormat>
  <Paragraphs>65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Gill Sans MT</vt:lpstr>
      <vt:lpstr>Rockwell Extra Bold</vt:lpstr>
      <vt:lpstr>Tahoma</vt:lpstr>
      <vt:lpstr>Verdana</vt:lpstr>
      <vt:lpstr>Wingdings 2</vt:lpstr>
      <vt:lpstr>Arial</vt:lpstr>
      <vt:lpstr>Solstice</vt:lpstr>
      <vt:lpstr>T’es brancé 3 </vt:lpstr>
      <vt:lpstr>Contexte</vt:lpstr>
      <vt:lpstr>Révisons!</vt:lpstr>
      <vt:lpstr>Qui a eu la journée la plus intéressante (++++)  hier? </vt:lpstr>
      <vt:lpstr>Changer de rôle</vt:lpstr>
      <vt:lpstr>Activité 2</vt:lpstr>
      <vt:lpstr>Activité 2 – Tips for success</vt:lpstr>
      <vt:lpstr>Contexte</vt:lpstr>
    </vt:vector>
  </TitlesOfParts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GREBERT,VIVIANE</cp:lastModifiedBy>
  <cp:revision>181</cp:revision>
  <dcterms:created xsi:type="dcterms:W3CDTF">2011-10-22T20:29:26Z</dcterms:created>
  <dcterms:modified xsi:type="dcterms:W3CDTF">2017-01-04T23:22:22Z</dcterms:modified>
</cp:coreProperties>
</file>